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DFF"/>
    <a:srgbClr val="1E293B"/>
    <a:srgbClr val="FFAC0A"/>
    <a:srgbClr val="FF4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9"/>
    <p:restoredTop sz="74806"/>
  </p:normalViewPr>
  <p:slideViewPr>
    <p:cSldViewPr snapToGrid="0">
      <p:cViewPr varScale="1">
        <p:scale>
          <a:sx n="99" d="100"/>
          <a:sy n="99" d="100"/>
        </p:scale>
        <p:origin x="11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omments/modernComment_10A_31F99C1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2CEC59-92D1-4237-9E48-B6ADAF8A3A5B}" authorId="{386A4D0F-E247-23EA-9A2B-93960BF85066}" status="resolved" created="2025-01-22T14:12:03.00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38442003" sldId="266"/>
      <ac:spMk id="76" creationId="{AA0123AC-27A4-FBE3-8858-540634B318A0}"/>
    </ac:deMkLst>
    <p188:txBody>
      <a:bodyPr/>
      <a:lstStyle/>
      <a:p>
        <a:r>
          <a:rPr lang="en-US"/>
          <a:t>Move SPDX collab to 2025</a:t>
        </a:r>
      </a:p>
    </p188:txBody>
  </p188:cm>
</p188:cmLst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3CF42-1EDC-4246-9917-61852DEA8939}" type="datetimeFigureOut">
              <a:rPr lang="en-US" smtClean="0"/>
              <a:t>2/1/25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ABB77-ABCA-C24F-A5A2-B90B1808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8F12408DE9E4A9369E32DE43EAB98" ma:contentTypeVersion="6" ma:contentTypeDescription="Create a new document." ma:contentTypeScope="" ma:versionID="fd3ab15feb722041e70d5f9c0512a526">
  <xsd:schema xmlns:xsd="http://www.w3.org/2001/XMLSchema" xmlns:xs="http://www.w3.org/2001/XMLSchema" xmlns:p="http://schemas.microsoft.com/office/2006/metadata/properties" xmlns:ns2="df9570d2-dda8-4a21-9e19-ad8959918dff" xmlns:ns3="2eb5d661-d54f-43d9-a8ca-4d0fa60b0330" targetNamespace="http://schemas.microsoft.com/office/2006/metadata/properties" ma:root="true" ma:fieldsID="39c2de198cf7f254dde963cfeb08db60" ns2:_="" ns3:_="">
    <xsd:import namespace="df9570d2-dda8-4a21-9e19-ad8959918dff"/>
    <xsd:import namespace="2eb5d661-d54f-43d9-a8ca-4d0fa60b03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570d2-dda8-4a21-9e19-ad8959918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5d661-d54f-43d9-a8ca-4d0fa60b03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092690-C65B-4112-AAA4-54F9DC1705B1}">
  <ds:schemaRefs>
    <ds:schemaRef ds:uri="2eb5d661-d54f-43d9-a8ca-4d0fa60b0330"/>
    <ds:schemaRef ds:uri="df9570d2-dda8-4a21-9e19-ad8959918d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FB59F0-CEF1-4AAD-8D54-DF830DA2A964}">
  <ds:schemaRefs>
    <ds:schemaRef ds:uri="http://purl.org/dc/terms/"/>
    <ds:schemaRef ds:uri="http://purl.org/dc/elements/1.1/"/>
    <ds:schemaRef ds:uri="2eb5d661-d54f-43d9-a8ca-4d0fa60b0330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f9570d2-dda8-4a21-9e19-ad8959918df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EDD504-C229-47A3-8FEC-BA546E967D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1757</TotalTime>
  <Words>1241</Words>
  <Application>Microsoft Macintosh PowerPoint</Application>
  <PresentationFormat>Widescreen</PresentationFormat>
  <Paragraphs>259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Space Grotesk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Matias Daloia</cp:lastModifiedBy>
  <cp:revision>34</cp:revision>
  <dcterms:created xsi:type="dcterms:W3CDTF">2024-04-22T10:36:17Z</dcterms:created>
  <dcterms:modified xsi:type="dcterms:W3CDTF">2025-02-02T05:19:17Z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0x0101006C98F12408DE9E4A9369E32DE43EAB98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_activity">
    <vt:lpwstr>{"FileActivityType":"9","FileActivityTimeStamp":"2024-04-22T11:40:53.843Z","FileActivityUsersOnPage":[{"DisplayName":"Jordan Groenewald","Id":"jordan.groenewald@scanoss.com"}],"FileActivityNavigationId":null}</vt:lpwstr>
  </property>
  <property fmtid="{D5CDD505-2E9C-101B-9397-08002B2CF9AE}" pid="8" name="TriggerFlowInfo">
    <vt:lpwstr/>
  </property>
</Properties>
</file>